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80704-E3E4-4AEE-8DA7-FF365CC63C85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A17AF-047C-46B3-9AFA-5656D1FAA33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8A17AF-047C-46B3-9AFA-5656D1FAA33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8A17AF-047C-46B3-9AFA-5656D1FAA33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8A17AF-047C-46B3-9AFA-5656D1FAA33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4679-08AD-44CC-A3B2-D3603A0770CA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43A6B-BB23-4C19-A957-65CE96824244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4679-08AD-44CC-A3B2-D3603A0770CA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43A6B-BB23-4C19-A957-65CE9682424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4679-08AD-44CC-A3B2-D3603A0770CA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43A6B-BB23-4C19-A957-65CE96824244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4679-08AD-44CC-A3B2-D3603A0770CA}" type="datetimeFigureOut">
              <a:rPr lang="en-US" smtClean="0"/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43A6B-BB23-4C19-A957-65CE9682424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4679-08AD-44CC-A3B2-D3603A0770CA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43A6B-BB23-4C19-A957-65CE96824244}" type="slidenum">
              <a:rPr lang="en-US" smtClean="0"/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4679-08AD-44CC-A3B2-D3603A0770CA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43A6B-BB23-4C19-A957-65CE9682424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4679-08AD-44CC-A3B2-D3603A0770CA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43A6B-BB23-4C19-A957-65CE9682424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4679-08AD-44CC-A3B2-D3603A0770CA}" type="datetimeFigureOut">
              <a:rPr lang="en-US" smtClean="0"/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43A6B-BB23-4C19-A957-65CE9682424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3624679-08AD-44CC-A3B2-D3603A0770CA}" type="datetimeFigureOut">
              <a:rPr lang="en-US" smtClean="0"/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43A6B-BB23-4C19-A957-65CE9682424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4679-08AD-44CC-A3B2-D3603A0770C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43A6B-BB23-4C19-A957-65CE9682424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4679-08AD-44CC-A3B2-D3603A0770C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43A6B-BB23-4C19-A957-65CE9682424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3624679-08AD-44CC-A3B2-D3603A0770C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FD43A6B-BB23-4C19-A957-65CE9682424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318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63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hyperlink" Target="http://www.autodesk.com/eu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Instalacija</a:t>
            </a:r>
            <a:r>
              <a:rPr lang="en-US" dirty="0"/>
              <a:t> </a:t>
            </a:r>
            <a:r>
              <a:rPr lang="en-US" dirty="0" err="1"/>
              <a:t>Autocad</a:t>
            </a:r>
            <a:r>
              <a:rPr lang="en-US" dirty="0"/>
              <a:t> 2025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18" y="160756"/>
            <a:ext cx="7729728" cy="1188720"/>
          </a:xfrm>
        </p:spPr>
        <p:txBody>
          <a:bodyPr/>
          <a:lstStyle/>
          <a:p>
            <a:r>
              <a:rPr lang="sr-Latn-RS" dirty="0"/>
              <a:t>Korak 1: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99" y="1539536"/>
            <a:ext cx="7729728" cy="3101983"/>
          </a:xfrm>
        </p:spPr>
        <p:txBody>
          <a:bodyPr/>
          <a:lstStyle/>
          <a:p>
            <a:r>
              <a:rPr lang="sr-Latn-RS" dirty="0"/>
              <a:t>Ući na sajt </a:t>
            </a:r>
            <a:r>
              <a:rPr lang="sr-Latn-RS" dirty="0">
                <a:hlinkClick r:id="rId1"/>
              </a:rPr>
              <a:t>www.autodesk.com/eu</a:t>
            </a:r>
            <a:endParaRPr lang="sr-Latn-RS" dirty="0"/>
          </a:p>
          <a:p>
            <a:r>
              <a:rPr lang="sr-Latn-RS" dirty="0"/>
              <a:t>Skroz na dnu stranice pronaći i kliknuti Students and Educators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4" b="4937"/>
          <a:stretch>
            <a:fillRect/>
          </a:stretch>
        </p:blipFill>
        <p:spPr>
          <a:xfrm>
            <a:off x="1935120" y="2841391"/>
            <a:ext cx="7006362" cy="31973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23930" y="4583217"/>
            <a:ext cx="2209289" cy="398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18" y="160756"/>
            <a:ext cx="7729728" cy="1188720"/>
          </a:xfrm>
        </p:spPr>
        <p:txBody>
          <a:bodyPr/>
          <a:lstStyle/>
          <a:p>
            <a:r>
              <a:rPr lang="sr-Latn-RS" dirty="0"/>
              <a:t>Korak 2: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99" y="1539536"/>
            <a:ext cx="6016875" cy="3101983"/>
          </a:xfrm>
        </p:spPr>
        <p:txBody>
          <a:bodyPr/>
          <a:lstStyle/>
          <a:p>
            <a:r>
              <a:rPr lang="sr-Latn-RS" dirty="0"/>
              <a:t>Pronaći odeljak </a:t>
            </a:r>
            <a:r>
              <a:rPr lang="sr-Latn-RS" b="1" dirty="0"/>
              <a:t>Autodesk for students: Getting started </a:t>
            </a:r>
            <a:r>
              <a:rPr lang="sr-Latn-RS" dirty="0"/>
              <a:t>i kliknuti Select product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8701" y="2819401"/>
            <a:ext cx="5735936" cy="236213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57380" y="4442068"/>
            <a:ext cx="1278507" cy="436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18" y="160756"/>
            <a:ext cx="7729728" cy="1188720"/>
          </a:xfrm>
        </p:spPr>
        <p:txBody>
          <a:bodyPr/>
          <a:lstStyle/>
          <a:p>
            <a:r>
              <a:rPr lang="sr-Latn-RS" dirty="0"/>
              <a:t>Korak 3: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99" y="1539536"/>
            <a:ext cx="7729728" cy="3101983"/>
          </a:xfrm>
        </p:spPr>
        <p:txBody>
          <a:bodyPr/>
          <a:lstStyle/>
          <a:p>
            <a:r>
              <a:rPr lang="sr-Latn-RS" dirty="0"/>
              <a:t>Odabrati opciju Get products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208" y="2621925"/>
            <a:ext cx="6707381" cy="333594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099141" y="5060714"/>
            <a:ext cx="1405353" cy="515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18" y="160756"/>
            <a:ext cx="7729728" cy="1188720"/>
          </a:xfrm>
        </p:spPr>
        <p:txBody>
          <a:bodyPr/>
          <a:lstStyle/>
          <a:p>
            <a:r>
              <a:rPr lang="sr-Latn-RS" dirty="0"/>
              <a:t>Korak 4: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99" y="1539536"/>
            <a:ext cx="7729728" cy="3101983"/>
          </a:xfrm>
        </p:spPr>
        <p:txBody>
          <a:bodyPr/>
          <a:lstStyle/>
          <a:p>
            <a:r>
              <a:rPr lang="sr-Latn-RS" dirty="0"/>
              <a:t>Odabrati AutoCAD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727" y="2053270"/>
            <a:ext cx="4560722" cy="421558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639189" y="5527119"/>
            <a:ext cx="1405353" cy="515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18" y="160756"/>
            <a:ext cx="7729728" cy="1188720"/>
          </a:xfrm>
        </p:spPr>
        <p:txBody>
          <a:bodyPr/>
          <a:lstStyle/>
          <a:p>
            <a:r>
              <a:rPr lang="sr-Latn-RS" dirty="0"/>
              <a:t>Korak 5: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99" y="1539536"/>
            <a:ext cx="7729728" cy="3101983"/>
          </a:xfrm>
        </p:spPr>
        <p:txBody>
          <a:bodyPr/>
          <a:lstStyle/>
          <a:p>
            <a:r>
              <a:rPr lang="sr-Latn-RS" dirty="0"/>
              <a:t>Odabrati Student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101" y="2214301"/>
            <a:ext cx="5521798" cy="404841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63736" y="5361422"/>
            <a:ext cx="1405353" cy="515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18" y="160756"/>
            <a:ext cx="7729728" cy="1188720"/>
          </a:xfrm>
        </p:spPr>
        <p:txBody>
          <a:bodyPr/>
          <a:lstStyle/>
          <a:p>
            <a:r>
              <a:rPr lang="sr-Latn-RS" dirty="0"/>
              <a:t>Korak 6: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99" y="1539536"/>
            <a:ext cx="7729728" cy="3101983"/>
          </a:xfrm>
        </p:spPr>
        <p:txBody>
          <a:bodyPr/>
          <a:lstStyle/>
          <a:p>
            <a:r>
              <a:rPr lang="sr-Latn-RS" dirty="0"/>
              <a:t>Odabrati Continue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57" y="2752643"/>
            <a:ext cx="4559534" cy="318151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713465" y="4730208"/>
            <a:ext cx="1405353" cy="515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18" y="160756"/>
            <a:ext cx="7729728" cy="1188720"/>
          </a:xfrm>
        </p:spPr>
        <p:txBody>
          <a:bodyPr/>
          <a:lstStyle/>
          <a:p>
            <a:r>
              <a:rPr lang="sr-Latn-RS" dirty="0"/>
              <a:t>Korak 7: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99" y="1539536"/>
            <a:ext cx="3586657" cy="3101983"/>
          </a:xfrm>
        </p:spPr>
        <p:txBody>
          <a:bodyPr/>
          <a:lstStyle/>
          <a:p>
            <a:r>
              <a:rPr lang="sr-Latn-RS" dirty="0"/>
              <a:t>Popuniti Customer details sa svojom studentskom email adresom (uns mail adresa)</a:t>
            </a:r>
            <a:endParaRPr lang="sr-Latn-RS" dirty="0"/>
          </a:p>
          <a:p>
            <a:r>
              <a:rPr lang="sr-Latn-RS" dirty="0"/>
              <a:t>Otkačiti izjavu o privatnosti </a:t>
            </a:r>
            <a:endParaRPr lang="sr-Latn-RS" dirty="0"/>
          </a:p>
          <a:p>
            <a:r>
              <a:rPr lang="sr-Latn-RS" dirty="0"/>
              <a:t>Kliknuti Continue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963" y="1532664"/>
            <a:ext cx="4700731" cy="22028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365" y="3668024"/>
            <a:ext cx="4655329" cy="30529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18" y="160756"/>
            <a:ext cx="7729728" cy="1188720"/>
          </a:xfrm>
        </p:spPr>
        <p:txBody>
          <a:bodyPr/>
          <a:lstStyle/>
          <a:p>
            <a:r>
              <a:rPr lang="sr-Latn-RS" dirty="0"/>
              <a:t>Korak 8: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99" y="1539536"/>
            <a:ext cx="3586657" cy="3101983"/>
          </a:xfrm>
        </p:spPr>
        <p:txBody>
          <a:bodyPr/>
          <a:lstStyle/>
          <a:p>
            <a:r>
              <a:rPr lang="sr-Latn-RS" dirty="0"/>
              <a:t>Popuniti dalje Customer details sa svojim imenom (First name) i prezimenom (Last name)</a:t>
            </a:r>
            <a:endParaRPr lang="sr-Latn-RS" dirty="0"/>
          </a:p>
          <a:p>
            <a:r>
              <a:rPr lang="sr-Latn-RS" dirty="0"/>
              <a:t>Staviti Educational Role na Student</a:t>
            </a:r>
            <a:endParaRPr lang="sr-Latn-RS" dirty="0"/>
          </a:p>
          <a:p>
            <a:r>
              <a:rPr lang="sr-Latn-RS" dirty="0"/>
              <a:t>Uneti svoj datum rođenja u formatu mesec/dan/godina (Odabrati sa ponuđenog kalendara)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234" y="1539536"/>
            <a:ext cx="5577178" cy="44194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18" y="160756"/>
            <a:ext cx="7729728" cy="1188720"/>
          </a:xfrm>
        </p:spPr>
        <p:txBody>
          <a:bodyPr/>
          <a:lstStyle/>
          <a:p>
            <a:r>
              <a:rPr lang="sr-Latn-RS" dirty="0"/>
              <a:t>Korak 9: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99" y="1539536"/>
            <a:ext cx="3586657" cy="3101983"/>
          </a:xfrm>
        </p:spPr>
        <p:txBody>
          <a:bodyPr/>
          <a:lstStyle/>
          <a:p>
            <a:r>
              <a:rPr lang="sr-Latn-RS" dirty="0"/>
              <a:t>Popuniti podatke o instituciji kao što je prikazano na slici</a:t>
            </a:r>
            <a:endParaRPr lang="sr-Latn-R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830" y="1647383"/>
            <a:ext cx="5876631" cy="42747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18" y="160756"/>
            <a:ext cx="7729728" cy="1188720"/>
          </a:xfrm>
        </p:spPr>
        <p:txBody>
          <a:bodyPr/>
          <a:lstStyle/>
          <a:p>
            <a:r>
              <a:rPr lang="sr-Latn-RS" dirty="0"/>
              <a:t>Korak 10: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99" y="1539536"/>
            <a:ext cx="3586657" cy="3101983"/>
          </a:xfrm>
        </p:spPr>
        <p:txBody>
          <a:bodyPr/>
          <a:lstStyle/>
          <a:p>
            <a:r>
              <a:rPr lang="sr-Latn-RS" dirty="0"/>
              <a:t>Popuniti dalje podatke o instituciji kao što je prikazano na slici</a:t>
            </a:r>
            <a:endParaRPr lang="sr-Latn-RS" dirty="0"/>
          </a:p>
          <a:p>
            <a:r>
              <a:rPr lang="sr-Latn-RS" dirty="0"/>
              <a:t>Uneti predviđeni datum završetka studija u formatu mesec/godina (npr. 07/2028)</a:t>
            </a:r>
            <a:endParaRPr lang="sr-Latn-RS" dirty="0"/>
          </a:p>
          <a:p>
            <a:r>
              <a:rPr lang="sr-Latn-RS" dirty="0"/>
              <a:t>Otkačiti izjavu o tačnosti podataka</a:t>
            </a:r>
            <a:endParaRPr lang="sr-Latn-RS" dirty="0"/>
          </a:p>
          <a:p>
            <a:r>
              <a:rPr lang="sr-Latn-RS" dirty="0"/>
              <a:t>Kliknuti Continue</a:t>
            </a:r>
            <a:endParaRPr lang="sr-Latn-R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251" y="1674134"/>
            <a:ext cx="4882589" cy="389988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18" y="160756"/>
            <a:ext cx="7729728" cy="1188720"/>
          </a:xfrm>
        </p:spPr>
        <p:txBody>
          <a:bodyPr/>
          <a:lstStyle/>
          <a:p>
            <a:r>
              <a:rPr lang="sr-Latn-RS" dirty="0"/>
              <a:t>Korak 11: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99" y="1539536"/>
            <a:ext cx="4114432" cy="3101983"/>
          </a:xfrm>
        </p:spPr>
        <p:txBody>
          <a:bodyPr/>
          <a:lstStyle/>
          <a:p>
            <a:r>
              <a:rPr lang="sr-Latn-RS" dirty="0"/>
              <a:t>Ulogovati se na svoj uns mail nalog</a:t>
            </a:r>
            <a:endParaRPr lang="sr-Latn-RS" dirty="0"/>
          </a:p>
          <a:p>
            <a:r>
              <a:rPr lang="sr-Latn-RS" dirty="0"/>
              <a:t>Pronaći mail od AutoDesk-a (treba mu malo vremena da stigne)</a:t>
            </a:r>
            <a:endParaRPr lang="sr-Latn-RS" dirty="0"/>
          </a:p>
          <a:p>
            <a:r>
              <a:rPr lang="sr-Latn-RS" dirty="0"/>
              <a:t>Odabrati opciju </a:t>
            </a:r>
            <a:r>
              <a:rPr lang="sr-Latn-RS" dirty="0">
                <a:solidFill>
                  <a:srgbClr val="0070C0"/>
                </a:solidFill>
              </a:rPr>
              <a:t>View as HTML</a:t>
            </a:r>
            <a:endParaRPr lang="sr-Latn-RS" dirty="0">
              <a:solidFill>
                <a:srgbClr val="0070C0"/>
              </a:solidFill>
            </a:endParaRPr>
          </a:p>
          <a:p>
            <a:r>
              <a:rPr lang="sr-Latn-RS" dirty="0">
                <a:solidFill>
                  <a:schemeClr val="tx1"/>
                </a:solidFill>
              </a:rPr>
              <a:t>Kliknuti na Complete account setup</a:t>
            </a:r>
            <a:endParaRPr lang="sr-Latn-RS" dirty="0">
              <a:solidFill>
                <a:schemeClr val="tx1"/>
              </a:solidFill>
            </a:endParaRPr>
          </a:p>
          <a:p>
            <a:endParaRPr lang="sr-Latn-R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6696" y="1356120"/>
            <a:ext cx="4488233" cy="224200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501673" y="1965051"/>
            <a:ext cx="765066" cy="458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065" y="3786377"/>
            <a:ext cx="4426864" cy="276313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051706" y="6124638"/>
            <a:ext cx="1527064" cy="4786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0</TotalTime>
  <Words>1111</Words>
  <Application>WPS Presentation</Application>
  <PresentationFormat>Widescreen</PresentationFormat>
  <Paragraphs>58</Paragraphs>
  <Slides>12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SimSun</vt:lpstr>
      <vt:lpstr>Wingdings</vt:lpstr>
      <vt:lpstr>Gill Sans MT</vt:lpstr>
      <vt:lpstr>Microsoft YaHei</vt:lpstr>
      <vt:lpstr>Arial Unicode MS</vt:lpstr>
      <vt:lpstr>Calibri</vt:lpstr>
      <vt:lpstr>Parcel</vt:lpstr>
      <vt:lpstr>Instalacija Autocad 2025</vt:lpstr>
      <vt:lpstr>Korak 1:</vt:lpstr>
      <vt:lpstr>Korak 2:</vt:lpstr>
      <vt:lpstr>Korak 3:</vt:lpstr>
      <vt:lpstr>Korak 4:</vt:lpstr>
      <vt:lpstr>Korak 5:</vt:lpstr>
      <vt:lpstr>Korak 6:</vt:lpstr>
      <vt:lpstr>Korak 7:</vt:lpstr>
      <vt:lpstr>Korak 8:</vt:lpstr>
      <vt:lpstr>Korak 9:</vt:lpstr>
      <vt:lpstr>Korak 10:</vt:lpstr>
      <vt:lpstr>Korak 11: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Dijana Cavic</dc:creator>
  <cp:lastModifiedBy>Mirjana Bojanic</cp:lastModifiedBy>
  <cp:revision>2</cp:revision>
  <dcterms:created xsi:type="dcterms:W3CDTF">2025-06-24T17:40:00Z</dcterms:created>
  <dcterms:modified xsi:type="dcterms:W3CDTF">2025-11-04T09:24:42Z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7E51033CC5574CC6B5DE76D3A4555702_13</vt:lpwstr>
  </property>
  <property fmtid="{D5CDD505-2E9C-101B-9397-08002B2CF9AE}" pid="3" name="KSOProductBuildVer">
    <vt:lpwstr>1033-12.2.0.23131</vt:lpwstr>
  </property>
</Properties>
</file>